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4"/>
  </p:notesMasterIdLst>
  <p:handoutMasterIdLst>
    <p:handoutMasterId r:id="rId5"/>
  </p:handoutMasterIdLst>
  <p:sldIdLst>
    <p:sldId id="519" r:id="rId2"/>
    <p:sldId id="520" r:id="rId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rken, Joel G." initials="J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FFFF00"/>
    <a:srgbClr val="CC0FBF"/>
    <a:srgbClr val="2B6FFF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1" autoAdjust="0"/>
    <p:restoredTop sz="94676" autoAdjust="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6" y="-12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0668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Announcements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101580"/>
            <a:ext cx="4419600" cy="87233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Feb 26, 2015</a:t>
            </a:r>
            <a:endParaRPr lang="en-US" sz="2400" b="1" kern="0" dirty="0">
              <a:solidFill>
                <a:srgbClr val="008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0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0668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RP&amp;A nominates</a:t>
            </a:r>
            <a:r>
              <a:rPr lang="en-US" sz="2800" dirty="0" smtClean="0"/>
              <a:t>: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Steve </a:t>
            </a:r>
            <a:r>
              <a:rPr lang="en-US" sz="2800" dirty="0">
                <a:solidFill>
                  <a:srgbClr val="000000"/>
                </a:solidFill>
              </a:rPr>
              <a:t>Grant </a:t>
            </a:r>
            <a:r>
              <a:rPr lang="en-US" sz="2800" dirty="0" smtClean="0">
                <a:solidFill>
                  <a:srgbClr val="000000"/>
                </a:solidFill>
              </a:rPr>
              <a:t> for President-Elect </a:t>
            </a:r>
            <a:r>
              <a:rPr lang="en-US" sz="2800" dirty="0" smtClean="0">
                <a:solidFill>
                  <a:srgbClr val="000000"/>
                </a:solidFill>
              </a:rPr>
              <a:t>and IFC member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Barbara Hale for </a:t>
            </a:r>
            <a:r>
              <a:rPr lang="en-US" sz="2800" dirty="0">
                <a:solidFill>
                  <a:srgbClr val="000000"/>
                </a:solidFill>
              </a:rPr>
              <a:t>Secretary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Michael Bruening </a:t>
            </a:r>
            <a:r>
              <a:rPr lang="en-US" sz="2800" dirty="0" smtClean="0">
                <a:solidFill>
                  <a:srgbClr val="000000"/>
                </a:solidFill>
              </a:rPr>
              <a:t>for Parliamentarian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101580"/>
            <a:ext cx="4419600" cy="87233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Feb 26, 2015</a:t>
            </a:r>
            <a:endParaRPr lang="en-US" sz="2400" b="1" kern="0" dirty="0">
              <a:solidFill>
                <a:srgbClr val="008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09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2033</TotalTime>
  <Words>31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Mark W. Fitch</cp:lastModifiedBy>
  <cp:revision>203</cp:revision>
  <cp:lastPrinted>2012-10-18T14:03:45Z</cp:lastPrinted>
  <dcterms:created xsi:type="dcterms:W3CDTF">2011-08-11T14:37:45Z</dcterms:created>
  <dcterms:modified xsi:type="dcterms:W3CDTF">2015-02-25T22:18:58Z</dcterms:modified>
</cp:coreProperties>
</file>